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9" r:id="rId15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4" Type="http://schemas.openxmlformats.org/officeDocument/2006/relationships/slide" Target="slides/slide8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3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5" name="Google Shape;4405;p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6" name="Google Shape;4406;p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5.xml"/><Relationship Id="rId2" Type="http://schemas.openxmlformats.org/officeDocument/2006/relationships/notesSlide" Target="../notesSlides/notesSlide84.xml"/></Relationships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640"/>
          <p:cNvSpPr txBox="1"/>
          <p:nvPr/>
        </p:nvSpPr>
        <p:spPr>
          <a:xfrm>
            <a:off x="0" y="0"/>
            <a:ext cx="90678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Ejercicio 5.</a:t>
            </a:r>
            <a:endParaRPr b="0" i="0" sz="1800" u="none" cap="none" strike="noStrike">
              <a:solidFill>
                <a:srgbClr val="0000FF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En un centro escolar los alumnos pueden optar por cursar como lengua extranjera inglés o francés. En un determinado curso, el 90% de los alumnos estudia inglés y el resto francés. El 30% de los que estudian inglés son chicos y de los que estudian francés son chicos el 40%. El elegido un alumno al azar, ¿cuál es la probabilidad de que sea chica?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9" name="Google Shape;4409;p640"/>
          <p:cNvSpPr txBox="1"/>
          <p:nvPr/>
        </p:nvSpPr>
        <p:spPr>
          <a:xfrm>
            <a:off x="128347" y="2050504"/>
            <a:ext cx="8864700" cy="29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101600" rtl="0" algn="just">
              <a:lnSpc>
                <a:spcPct val="134181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CN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Ejercicio 6.</a:t>
            </a:r>
            <a:endParaRPr b="0" i="0" sz="1500" u="none" cap="none" strike="noStrike">
              <a:solidFill>
                <a:srgbClr val="0000FF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215900" marR="10160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C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Disponemos de dos urnas: la urna A contiene 6 bolas rojas y 4 bolas blancas, la urna B contiene 4 bolas rojas y 8 bolas blancas. Se lanza un dado, si aparece un número menor que 3; nos vamos a la urna A; si el resultado es 3 ó más, nos vamos a la urna B. A continuación extraemos una bola. Se pide:</a:t>
            </a:r>
            <a:endParaRPr b="0" i="0" sz="1500" u="none" cap="none" strike="noStrike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60350" lvl="0" marL="342900" marR="10160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 probabilidad de que la bola sea roja y de la urna B</a:t>
            </a:r>
            <a:endParaRPr b="0" i="0" sz="1500" u="none" cap="none" strike="noStrike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60350" lvl="0" marL="3429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 probabilidad de que la bola sea blanca dado que es de la urna A</a:t>
            </a:r>
            <a:endParaRPr b="0" i="0" sz="1500" u="none" cap="none" strike="noStrike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